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4"/>
  </p:notesMasterIdLst>
  <p:handoutMasterIdLst>
    <p:handoutMasterId r:id="rId5"/>
  </p:handoutMasterIdLst>
  <p:sldIdLst>
    <p:sldId id="300" r:id="rId2"/>
    <p:sldId id="278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79" autoAdjust="0"/>
  </p:normalViewPr>
  <p:slideViewPr>
    <p:cSldViewPr>
      <p:cViewPr varScale="1">
        <p:scale>
          <a:sx n="66" d="100"/>
          <a:sy n="66" d="100"/>
        </p:scale>
        <p:origin x="-13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768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DB4F63C5-DF29-4A36-9D32-723F90D5B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9162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D8AC7-2A47-4ACA-BBB1-D693E8E51FBC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786DE-A07C-4297-AC12-E73E59F93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186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843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3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843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843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844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844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844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1CD1E58-83F1-4FB7-ADC4-B57558B564F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6F81F-0A5F-4817-BEF6-18EF835878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5359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6110A-6B38-45EF-A846-0605F7895C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492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D7AA4-108B-4BA3-8137-BC80A48AC2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869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10281-DB60-427F-A7D2-9069483BC9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3457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4CE4A-114F-4BAF-89C1-F869F9B468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8312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4371A-CA76-4EDD-AB12-0748FB5494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5273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1417D-B3A2-4226-B8E1-0F74C2EDA9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6959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2E89A-25D3-4507-89C1-C301EA5E46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2853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5DBB-AA1F-4D66-B0EC-B16F5943B0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5862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D77891-1816-4193-8F38-BE41F3AC7B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0180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741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741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741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741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CF6706F-FA20-4246-A3C9-CFDF8E5C840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526850" y="0"/>
            <a:ext cx="8312350" cy="57150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_tradnl" sz="2800" kern="0" smtClean="0">
                <a:solidFill>
                  <a:srgbClr val="FF0000"/>
                </a:solidFill>
              </a:rPr>
              <a:t>Proposito 61b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2800" kern="0" smtClean="0">
                <a:solidFill>
                  <a:srgbClr val="FF0000"/>
                </a:solidFill>
              </a:rPr>
              <a:t>Actividad Inicial</a:t>
            </a:r>
            <a:endParaRPr lang="es-ES_tradnl" sz="2800" kern="0" smtClean="0"/>
          </a:p>
          <a:p>
            <a:r>
              <a:rPr lang="es-ES_tradnl" sz="2400" kern="0" smtClean="0"/>
              <a:t>Copy and determine where the following activities take place using the choices below:</a:t>
            </a:r>
          </a:p>
          <a:p>
            <a:pPr marL="0" indent="0" algn="ctr">
              <a:buFont typeface="Wingdings" pitchFamily="2" charset="2"/>
              <a:buNone/>
            </a:pPr>
            <a:r>
              <a:rPr lang="es-ES_tradnl" sz="2400" kern="0" smtClean="0">
                <a:solidFill>
                  <a:srgbClr val="7030A0"/>
                </a:solidFill>
              </a:rPr>
              <a:t>Antes de las clases-- Durante las clases--Después de las clases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400" kern="0" smtClean="0"/>
              <a:t>Prestan atención cuando la profesora habla.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400" kern="0" smtClean="0"/>
              <a:t>Regresan a casa.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400" kern="0" smtClean="0"/>
              <a:t>Van a pie a la escuela. Su casa esta cerca de la escuela.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400" kern="0" smtClean="0"/>
              <a:t>Levantan la mano cuando tienen una pregunta.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400" kern="0" smtClean="0"/>
              <a:t>Envían un correo electrónico.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400" kern="0" smtClean="0"/>
              <a:t>Miran un DVD.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400" kern="0" smtClean="0"/>
              <a:t>Toman un examen.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400" kern="0" smtClean="0"/>
              <a:t>Hablan con una amiga en su móvil.</a:t>
            </a:r>
            <a:endParaRPr lang="es-ES_tradnl" sz="2400" kern="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754188" y="0"/>
            <a:ext cx="7313612" cy="6858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en-US" kern="0" dirty="0" smtClean="0"/>
              <a:t>18/04/18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02095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09600"/>
            <a:ext cx="8305800" cy="4114800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/>
              <a:t> </a:t>
            </a:r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u="sng" dirty="0"/>
              <a:t> </a:t>
            </a:r>
            <a:r>
              <a:rPr lang="en-US" u="sng" dirty="0" err="1"/>
              <a:t>Ejericicio</a:t>
            </a:r>
            <a:r>
              <a:rPr lang="en-US" u="sng" dirty="0"/>
              <a:t> 3</a:t>
            </a:r>
            <a:r>
              <a:rPr lang="en-US" dirty="0"/>
              <a:t> p. 98</a:t>
            </a:r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99 (1-9)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6</a:t>
            </a:r>
            <a:r>
              <a:rPr lang="en-US" dirty="0" smtClean="0"/>
              <a:t> p. 99 (1-6)</a:t>
            </a:r>
            <a:r>
              <a:rPr lang="en-US" i="1" dirty="0"/>
              <a:t> </a:t>
            </a:r>
            <a:r>
              <a:rPr lang="en-US" i="1" dirty="0" err="1"/>
              <a:t>porque</a:t>
            </a:r>
            <a:r>
              <a:rPr lang="en-US" i="1" dirty="0"/>
              <a:t>=because</a:t>
            </a:r>
            <a:endParaRPr lang="en-US" dirty="0"/>
          </a:p>
          <a:p>
            <a:r>
              <a:rPr lang="en-US" sz="2800" dirty="0" smtClean="0"/>
              <a:t>SIGN </a:t>
            </a:r>
            <a:r>
              <a:rPr lang="en-US" sz="2800" u="sng" dirty="0" smtClean="0"/>
              <a:t>RUBRIC: </a:t>
            </a:r>
            <a:r>
              <a:rPr lang="en-US" sz="2800" u="sng" dirty="0" err="1" smtClean="0"/>
              <a:t>Mi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horario</a:t>
            </a:r>
            <a:r>
              <a:rPr lang="en-US" sz="2800" u="sng" smtClean="0"/>
              <a:t> </a:t>
            </a:r>
            <a:r>
              <a:rPr lang="en-US" sz="2800" smtClean="0"/>
              <a:t>by THURSDAY</a:t>
            </a:r>
            <a:r>
              <a:rPr lang="en-US" sz="2800" dirty="0" smtClean="0"/>
              <a:t>!!</a:t>
            </a:r>
            <a:endParaRPr lang="en-US" sz="2800" dirty="0"/>
          </a:p>
          <a:p>
            <a:r>
              <a:rPr lang="en-US" altLang="en-US" sz="2800" b="1" dirty="0" smtClean="0"/>
              <a:t>QUIZ </a:t>
            </a:r>
            <a:r>
              <a:rPr lang="en-US" altLang="en-US" sz="2800" b="1" dirty="0"/>
              <a:t>2: CAP. 3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is </a:t>
            </a:r>
            <a:r>
              <a:rPr lang="en-US" altLang="en-US" sz="2800" dirty="0" smtClean="0"/>
              <a:t>FRIDAY</a:t>
            </a:r>
            <a:r>
              <a:rPr lang="en-US" altLang="en-US" sz="2800" dirty="0" smtClean="0"/>
              <a:t>!!</a:t>
            </a:r>
            <a:endParaRPr lang="en-US" altLang="en-US" sz="2800" dirty="0" smtClean="0"/>
          </a:p>
          <a:p>
            <a:pPr lvl="1"/>
            <a:r>
              <a:rPr lang="en-US" altLang="en-US" sz="2400" dirty="0" smtClean="0"/>
              <a:t> </a:t>
            </a:r>
            <a:r>
              <a:rPr lang="en-US" altLang="en-US" sz="2400" dirty="0"/>
              <a:t>(Study </a:t>
            </a:r>
            <a:r>
              <a:rPr lang="en-US" altLang="en-US" sz="2400" dirty="0" smtClean="0"/>
              <a:t>Textbook p</a:t>
            </a:r>
            <a:r>
              <a:rPr lang="en-US" altLang="en-US" sz="2400" dirty="0"/>
              <a:t>. </a:t>
            </a:r>
            <a:r>
              <a:rPr lang="en-US" altLang="en-US" sz="2400" dirty="0" smtClean="0"/>
              <a:t>96-99)</a:t>
            </a:r>
            <a:endParaRPr lang="en-US" altLang="en-US" sz="2400" dirty="0"/>
          </a:p>
          <a:p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133600"/>
            <a:ext cx="7313612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61b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143000" y="-533400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28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35212</TotalTime>
  <Words>150</Words>
  <Application>Microsoft Office PowerPoint</Application>
  <PresentationFormat>On-screen Show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Eclipse</vt:lpstr>
      <vt:lpstr>PowerPoint Presentation</vt:lpstr>
      <vt:lpstr>Tarea # 61b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 IM La fecha es el 4 de octubre del 2010</dc:title>
  <dc:creator>Helen Zumaeta</dc:creator>
  <cp:lastModifiedBy>Helen Zumaeta</cp:lastModifiedBy>
  <cp:revision>97</cp:revision>
  <cp:lastPrinted>2016-04-18T21:53:19Z</cp:lastPrinted>
  <dcterms:created xsi:type="dcterms:W3CDTF">2010-10-01T20:42:12Z</dcterms:created>
  <dcterms:modified xsi:type="dcterms:W3CDTF">2018-04-18T18:48:52Z</dcterms:modified>
</cp:coreProperties>
</file>